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60753B2-10C0-4246-8871-856D78940A3E}" type="datetimeFigureOut">
              <a:rPr lang="en-US" smtClean="0"/>
              <a:t>3/20/2009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00FAF5-2030-4FBF-8521-2C2393C07A5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9" Type="http://schemas.openxmlformats.org/officeDocument/2006/relationships/image" Target="../media/image5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4VTD80CP\MSj04310710000%5b1%5d.wav" TargetMode="Externa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00AK5B05\MSj04379090000%5b1%5d.wav" TargetMode="Externa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NPFJH09J\MSj04310550000%5b1%5d.wav" TargetMode="Externa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00AK5B05\MSj00750560000%5b1%5d.wav" TargetMode="External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LEJFECAW\MSj03882900000%5b1%5d.wav" TargetMode="External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Chapître</a:t>
            </a:r>
            <a:r>
              <a:rPr lang="en-US" dirty="0" smtClean="0"/>
              <a:t> 5:Leçon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j0388502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5020000[1].wav"/>
          </p:nvPr>
        </p:nvPicPr>
        <p:blipFill>
          <a:blip r:embed="rId3"/>
          <a:stretch>
            <a:fillRect/>
          </a:stretch>
        </p:blipFill>
        <p:spPr>
          <a:xfrm>
            <a:off x="5257800" y="3657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du </a:t>
            </a:r>
            <a:r>
              <a:rPr lang="en-US" dirty="0" err="1" smtClean="0"/>
              <a:t>karaté</a:t>
            </a:r>
            <a:endParaRPr lang="en-US" dirty="0"/>
          </a:p>
        </p:txBody>
      </p:sp>
      <p:pic>
        <p:nvPicPr>
          <p:cNvPr id="9218" name="Picture 2" descr="C:\Documents and Settings\User\Local Settings\Temporary Internet Files\Content.IE5\KJ7JJHKJ\MCj03974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5696" y="1524000"/>
            <a:ext cx="3373904" cy="4724400"/>
          </a:xfrm>
          <a:prstGeom prst="rect">
            <a:avLst/>
          </a:prstGeom>
          <a:noFill/>
        </p:spPr>
      </p:pic>
      <p:pic>
        <p:nvPicPr>
          <p:cNvPr id="9219" name="Picture 3" descr="C:\Documents and Settings\User\Local Settings\Temporary Internet Files\Content.IE5\DQT671OZ\MCj033417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1828800"/>
            <a:ext cx="2809311" cy="4614305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j0388488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3884880000[1].wav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du ski </a:t>
            </a:r>
            <a:r>
              <a:rPr lang="en-US" dirty="0" err="1" smtClean="0"/>
              <a:t>nautique</a:t>
            </a:r>
            <a:endParaRPr lang="en-US" dirty="0"/>
          </a:p>
        </p:txBody>
      </p:sp>
      <p:pic>
        <p:nvPicPr>
          <p:cNvPr id="10242" name="Picture 2" descr="C:\Documents and Settings\User\Local Settings\Temporary Internet Files\Content.IE5\DQT671OZ\MCj029775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1219200"/>
            <a:ext cx="6629400" cy="4906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BD18839_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BD18839_0000[1].wav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 smtClean="0"/>
              <a:t> au golf</a:t>
            </a:r>
            <a:endParaRPr lang="en-US" dirty="0"/>
          </a:p>
        </p:txBody>
      </p:sp>
      <p:pic>
        <p:nvPicPr>
          <p:cNvPr id="11266" name="Picture 2" descr="C:\Documents and Settings\User\Local Settings\Temporary Internet Files\Content.IE5\00AK5B05\MCj04324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600200"/>
            <a:ext cx="3879850" cy="4316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SN00669A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SN00669A0000[1].wav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Plonger</a:t>
            </a:r>
            <a:endParaRPr lang="en-US" dirty="0"/>
          </a:p>
        </p:txBody>
      </p:sp>
      <p:pic>
        <p:nvPicPr>
          <p:cNvPr id="12290" name="Picture 2" descr="C:\Documents and Settings\User\Local Settings\Temporary Internet Files\Content.IE5\KJ7JJHKJ\MCj023214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752600"/>
            <a:ext cx="3834897" cy="4171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Remercier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Documents and Settings\User\Local Settings\Temporary Internet Files\Content.IE5\5GZTB68L\MCj043447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09800"/>
            <a:ext cx="5497418" cy="2376488"/>
          </a:xfrm>
          <a:prstGeom prst="rect">
            <a:avLst/>
          </a:prstGeom>
          <a:noFill/>
        </p:spPr>
      </p:pic>
      <p:pic>
        <p:nvPicPr>
          <p:cNvPr id="13315" name="Picture 3" descr="C:\Documents and Settings\User\Local Settings\Temporary Internet Files\Content.IE5\DQT671OZ\MCj010483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295400"/>
            <a:ext cx="1821485" cy="1139342"/>
          </a:xfrm>
          <a:prstGeom prst="rect">
            <a:avLst/>
          </a:prstGeom>
          <a:noFill/>
        </p:spPr>
      </p:pic>
      <p:pic>
        <p:nvPicPr>
          <p:cNvPr id="13317" name="Picture 5" descr="C:\Documents and Settings\User\Local Settings\Temporary Internet Files\Content.IE5\5K73FYWV\MCj043559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1758950" cy="914400"/>
          </a:xfrm>
          <a:prstGeom prst="rect">
            <a:avLst/>
          </a:prstGeom>
          <a:noFill/>
        </p:spPr>
      </p:pic>
      <p:pic>
        <p:nvPicPr>
          <p:cNvPr id="13319" name="Picture 7" descr="C:\Documents and Settings\User\Local Settings\Temporary Internet Files\Content.IE5\5GZTB68L\MCj017464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19600"/>
            <a:ext cx="1806854" cy="783641"/>
          </a:xfrm>
          <a:prstGeom prst="rect">
            <a:avLst/>
          </a:prstGeom>
          <a:noFill/>
        </p:spPr>
      </p:pic>
      <p:pic>
        <p:nvPicPr>
          <p:cNvPr id="13320" name="Picture 8" descr="C:\Documents and Settings\User\Local Settings\Temporary Internet Files\Content.IE5\4VTD80CP\MCj010493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3124200"/>
            <a:ext cx="1814170" cy="1096366"/>
          </a:xfrm>
          <a:prstGeom prst="rect">
            <a:avLst/>
          </a:prstGeom>
          <a:noFill/>
        </p:spPr>
      </p:pic>
      <p:pic>
        <p:nvPicPr>
          <p:cNvPr id="13321" name="Picture 9" descr="C:\Documents and Settings\User\Local Settings\Temporary Internet Files\Content.IE5\00AK5B05\MCj0104918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5029200"/>
            <a:ext cx="1817827" cy="779069"/>
          </a:xfrm>
          <a:prstGeom prst="rect">
            <a:avLst/>
          </a:prstGeom>
          <a:noFill/>
        </p:spPr>
      </p:pic>
      <p:pic>
        <p:nvPicPr>
          <p:cNvPr id="13322" name="Picture 10" descr="C:\Documents and Settings\User\Local Settings\Temporary Internet Files\Content.IE5\KJ7JJHKJ\MCj0104898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5486400"/>
            <a:ext cx="1818742" cy="512978"/>
          </a:xfrm>
          <a:prstGeom prst="rect">
            <a:avLst/>
          </a:prstGeom>
          <a:noFill/>
        </p:spPr>
      </p:pic>
      <p:pic>
        <p:nvPicPr>
          <p:cNvPr id="13323" name="Picture 11" descr="C:\Documents and Settings\User\Local Settings\Temporary Internet Files\Content.IE5\DQT671OZ\MCj0104818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00400" y="1752600"/>
            <a:ext cx="1812341" cy="572414"/>
          </a:xfrm>
          <a:prstGeom prst="rect">
            <a:avLst/>
          </a:prstGeom>
          <a:noFill/>
        </p:spPr>
      </p:pic>
      <p:pic>
        <p:nvPicPr>
          <p:cNvPr id="13324" name="Picture 12" descr="C:\Documents and Settings\User\Local Settings\Temporary Internet Files\Content.IE5\LEJFECAW\MCj0104858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58000" y="2286000"/>
            <a:ext cx="1811426" cy="574243"/>
          </a:xfrm>
          <a:prstGeom prst="rect">
            <a:avLst/>
          </a:prstGeom>
          <a:noFill/>
        </p:spPr>
      </p:pic>
      <p:pic>
        <p:nvPicPr>
          <p:cNvPr id="13325" name="Picture 13" descr="C:\Documents and Settings\User\Local Settings\Temporary Internet Files\Content.IE5\5K73FYWV\MCj0104618000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0" y="1295400"/>
            <a:ext cx="1827886" cy="801929"/>
          </a:xfrm>
          <a:prstGeom prst="rect">
            <a:avLst/>
          </a:prstGeom>
          <a:noFill/>
        </p:spPr>
      </p:pic>
      <p:pic>
        <p:nvPicPr>
          <p:cNvPr id="13326" name="Picture 14" descr="C:\Documents and Settings\User\Local Settings\Temporary Internet Files\Content.IE5\5GZTB68L\MCj01046000000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00800" y="4648200"/>
            <a:ext cx="1827886" cy="940918"/>
          </a:xfrm>
          <a:prstGeom prst="rect">
            <a:avLst/>
          </a:prstGeom>
          <a:noFill/>
        </p:spPr>
      </p:pic>
      <p:pic>
        <p:nvPicPr>
          <p:cNvPr id="13327" name="Picture 15" descr="C:\Documents and Settings\User\Local Settings\Temporary Internet Files\Content.IE5\4VTD80CP\MCj0104640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1800" y="838200"/>
            <a:ext cx="1822399" cy="61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Gâter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Documents and Settings\User\Local Settings\Temporary Internet Files\Content.IE5\DQT671OZ\MCj043807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752600"/>
            <a:ext cx="4039322" cy="3417888"/>
          </a:xfrm>
          <a:prstGeom prst="rect">
            <a:avLst/>
          </a:prstGeom>
          <a:noFill/>
        </p:spPr>
      </p:pic>
      <p:pic>
        <p:nvPicPr>
          <p:cNvPr id="14339" name="Picture 3" descr="C:\Documents and Settings\User\Local Settings\Temporary Internet Files\Content.IE5\5GZTB68L\MCj043978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0"/>
            <a:ext cx="2743200" cy="2743200"/>
          </a:xfrm>
          <a:prstGeom prst="rect">
            <a:avLst/>
          </a:prstGeom>
          <a:noFill/>
        </p:spPr>
      </p:pic>
      <p:pic>
        <p:nvPicPr>
          <p:cNvPr id="14340" name="Picture 4" descr="C:\Documents and Settings\User\Local Settings\Temporary Internet Files\Content.IE5\5GZTB68L\MCj043978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352800"/>
            <a:ext cx="2743200" cy="2743200"/>
          </a:xfrm>
          <a:prstGeom prst="rect">
            <a:avLst/>
          </a:prstGeom>
          <a:noFill/>
        </p:spPr>
      </p:pic>
      <p:pic>
        <p:nvPicPr>
          <p:cNvPr id="14341" name="Picture 5" descr="C:\Documents and Settings\User\Local Settings\Temporary Internet Files\Content.IE5\4VTD80CP\MCj04400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667000"/>
            <a:ext cx="1828800" cy="1828800"/>
          </a:xfrm>
          <a:prstGeom prst="rect">
            <a:avLst/>
          </a:prstGeom>
          <a:noFill/>
        </p:spPr>
      </p:pic>
      <p:pic>
        <p:nvPicPr>
          <p:cNvPr id="14342" name="Picture 6" descr="C:\Documents and Settings\User\Local Settings\Temporary Internet Files\Content.IE5\NPFJH09J\MCj043997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419600"/>
            <a:ext cx="1892300" cy="1889125"/>
          </a:xfrm>
          <a:prstGeom prst="rect">
            <a:avLst/>
          </a:prstGeom>
          <a:noFill/>
        </p:spPr>
      </p:pic>
      <p:pic>
        <p:nvPicPr>
          <p:cNvPr id="14343" name="Picture 7" descr="C:\Documents and Settings\User\Local Settings\Temporary Internet Files\Content.IE5\00AK5B05\MCj0440261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4191000"/>
            <a:ext cx="1676400" cy="1546225"/>
          </a:xfrm>
          <a:prstGeom prst="rect">
            <a:avLst/>
          </a:prstGeom>
          <a:noFill/>
        </p:spPr>
      </p:pic>
      <p:pic>
        <p:nvPicPr>
          <p:cNvPr id="14344" name="Picture 8" descr="C:\Documents and Settings\User\Local Settings\Temporary Internet Files\Content.IE5\KJ7JJHKJ\MCj0439771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1524000"/>
            <a:ext cx="2743200" cy="2743200"/>
          </a:xfrm>
          <a:prstGeom prst="rect">
            <a:avLst/>
          </a:prstGeom>
          <a:noFill/>
        </p:spPr>
      </p:pic>
      <p:pic>
        <p:nvPicPr>
          <p:cNvPr id="14345" name="Picture 9" descr="C:\Documents and Settings\User\Local Settings\Temporary Internet Files\Content.IE5\C9AQWB86\MCj0436274000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09800" y="1524000"/>
            <a:ext cx="1828572" cy="1828572"/>
          </a:xfrm>
          <a:prstGeom prst="rect">
            <a:avLst/>
          </a:prstGeom>
          <a:noFill/>
        </p:spPr>
      </p:pic>
      <p:pic>
        <p:nvPicPr>
          <p:cNvPr id="14346" name="Picture 10" descr="C:\Documents and Settings\User\Local Settings\Temporary Internet Files\Content.IE5\5GZTB68L\MCj0439847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81200" y="2133600"/>
            <a:ext cx="618000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loisirs</a:t>
            </a:r>
            <a:r>
              <a:rPr lang="en-US" dirty="0" smtClean="0"/>
              <a:t> (m.)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User\Local Settings\Temporary Internet Files\Content.IE5\KJ7JJHKJ\MCj043991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239502"/>
            <a:ext cx="3032125" cy="274537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Local Settings\Temporary Internet Files\Content.IE5\DQT671OZ\MCj043816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962400"/>
            <a:ext cx="3994396" cy="243840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Local Settings\Temporary Internet Files\Content.IE5\LEJFECAW\MCj043816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413667"/>
            <a:ext cx="2530475" cy="1723233"/>
          </a:xfrm>
          <a:prstGeom prst="rect">
            <a:avLst/>
          </a:prstGeom>
          <a:noFill/>
        </p:spPr>
      </p:pic>
      <p:pic>
        <p:nvPicPr>
          <p:cNvPr id="1029" name="Picture 5" descr="C:\Documents and Settings\User\Local Settings\Temporary Internet Files\Content.IE5\5K73FYWV\MCj043793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1093114"/>
            <a:ext cx="2362200" cy="2485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</a:t>
            </a:r>
            <a:r>
              <a:rPr lang="en-US" dirty="0" err="1" smtClean="0"/>
              <a:t>l’aérobic</a:t>
            </a:r>
            <a:r>
              <a:rPr lang="en-US" dirty="0" smtClean="0"/>
              <a:t> (m.)</a:t>
            </a:r>
            <a:endParaRPr lang="en-US" dirty="0"/>
          </a:p>
        </p:txBody>
      </p:sp>
      <p:pic>
        <p:nvPicPr>
          <p:cNvPr id="5" name="MSj0431071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01344" y="3660775"/>
            <a:ext cx="304800" cy="304800"/>
          </a:xfrm>
          <a:prstGeom prst="rect">
            <a:avLst/>
          </a:prstGeom>
        </p:spPr>
      </p:pic>
      <p:pic>
        <p:nvPicPr>
          <p:cNvPr id="2050" name="Picture 2" descr="C:\Documents and Settings\User\Local Settings\Temporary Internet Files\Content.IE5\C9AQWB86\MCj040800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447800"/>
            <a:ext cx="3657600" cy="4922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Sj0437909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la </a:t>
            </a:r>
            <a:r>
              <a:rPr lang="en-US" dirty="0" err="1" smtClean="0"/>
              <a:t>gymnastique</a:t>
            </a:r>
            <a:r>
              <a:rPr lang="en-US" dirty="0" smtClean="0"/>
              <a:t> (gym) </a:t>
            </a:r>
            <a:endParaRPr lang="en-US" dirty="0"/>
          </a:p>
        </p:txBody>
      </p:sp>
      <p:pic>
        <p:nvPicPr>
          <p:cNvPr id="3075" name="Picture 3" descr="C:\Documents and Settings\User\Local Settings\Temporary Internet Files\Content.IE5\00AK5B05\MCj02416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524000"/>
            <a:ext cx="2645450" cy="2456688"/>
          </a:xfrm>
          <a:prstGeom prst="rect">
            <a:avLst/>
          </a:prstGeom>
          <a:noFill/>
        </p:spPr>
      </p:pic>
      <p:pic>
        <p:nvPicPr>
          <p:cNvPr id="3076" name="Picture 4" descr="C:\Documents and Settings\User\Local Settings\Temporary Internet Files\Content.IE5\KJ7JJHKJ\MCj024165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676400"/>
            <a:ext cx="3124946" cy="2825801"/>
          </a:xfrm>
          <a:prstGeom prst="rect">
            <a:avLst/>
          </a:prstGeom>
          <a:noFill/>
        </p:spPr>
      </p:pic>
      <p:pic>
        <p:nvPicPr>
          <p:cNvPr id="3077" name="Picture 5" descr="C:\Documents and Settings\User\Local Settings\Temporary Internet Files\Content.IE5\DQT671OZ\MCj0241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3124200"/>
            <a:ext cx="2893466" cy="3111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9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MSj0431055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676400" y="34290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la </a:t>
            </a:r>
            <a:r>
              <a:rPr lang="en-US" dirty="0" err="1" smtClean="0"/>
              <a:t>musculation</a:t>
            </a:r>
            <a:endParaRPr lang="en-US" dirty="0"/>
          </a:p>
        </p:txBody>
      </p:sp>
      <p:pic>
        <p:nvPicPr>
          <p:cNvPr id="4098" name="Picture 2" descr="C:\Documents and Settings\User\Local Settings\Temporary Internet Files\Content.IE5\KJ7JJHKJ\MCj033976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514600"/>
            <a:ext cx="3011581" cy="2429561"/>
          </a:xfrm>
          <a:prstGeom prst="rect">
            <a:avLst/>
          </a:prstGeom>
          <a:noFill/>
        </p:spPr>
      </p:pic>
      <p:pic>
        <p:nvPicPr>
          <p:cNvPr id="4099" name="Picture 3" descr="C:\Documents and Settings\User\Local Settings\Temporary Internet Files\Content.IE5\DQT671OZ\MCj030539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514600"/>
            <a:ext cx="2492954" cy="20574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3048000" y="3124200"/>
            <a:ext cx="25146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"/>
          </p:nvPr>
        </p:nvSpPr>
        <p:spPr>
          <a:xfrm>
            <a:off x="2819400" y="4724400"/>
            <a:ext cx="5986272" cy="137464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j0075056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la </a:t>
            </a:r>
            <a:r>
              <a:rPr lang="en-US" dirty="0" err="1" smtClean="0"/>
              <a:t>planche</a:t>
            </a:r>
            <a:r>
              <a:rPr lang="en-US" dirty="0" smtClean="0"/>
              <a:t> à voile</a:t>
            </a:r>
            <a:endParaRPr lang="en-US" dirty="0"/>
          </a:p>
        </p:txBody>
      </p:sp>
      <p:pic>
        <p:nvPicPr>
          <p:cNvPr id="5122" name="Picture 2" descr="C:\Documents and Settings\User\Local Settings\Temporary Internet Files\Content.IE5\KJ7JJHKJ\MCj021550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00200"/>
            <a:ext cx="4495800" cy="4485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j0074970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0749700000[1].wav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la </a:t>
            </a:r>
            <a:r>
              <a:rPr lang="en-US" dirty="0" err="1" smtClean="0"/>
              <a:t>plongée</a:t>
            </a:r>
            <a:r>
              <a:rPr lang="en-US" dirty="0" smtClean="0"/>
              <a:t> </a:t>
            </a:r>
            <a:r>
              <a:rPr lang="en-US" dirty="0" err="1" smtClean="0"/>
              <a:t>sous</a:t>
            </a:r>
            <a:r>
              <a:rPr lang="en-US" dirty="0" smtClean="0"/>
              <a:t>-marine</a:t>
            </a:r>
            <a:endParaRPr lang="en-US" dirty="0"/>
          </a:p>
        </p:txBody>
      </p:sp>
      <p:pic>
        <p:nvPicPr>
          <p:cNvPr id="6146" name="Picture 2" descr="C:\Documents and Settings\User\Local Settings\Temporary Internet Files\Content.IE5\00AK5B05\MCj021293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6919" y="914400"/>
            <a:ext cx="5125975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j0388290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 la voile</a:t>
            </a:r>
            <a:endParaRPr lang="en-US" dirty="0"/>
          </a:p>
        </p:txBody>
      </p:sp>
      <p:pic>
        <p:nvPicPr>
          <p:cNvPr id="7172" name="Picture 4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295400"/>
            <a:ext cx="4495800" cy="5334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j00749110000[1]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MSj00749110000[1].wav"/>
          </p:nvPr>
        </p:nvPicPr>
        <p:blipFill>
          <a:blip r:embed="rId3"/>
          <a:stretch>
            <a:fillRect/>
          </a:stretch>
        </p:blipFill>
        <p:spPr>
          <a:xfrm>
            <a:off x="4402138" y="3660775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du </a:t>
            </a:r>
            <a:r>
              <a:rPr lang="en-US" dirty="0" err="1" smtClean="0"/>
              <a:t>canoë</a:t>
            </a:r>
            <a:endParaRPr lang="en-US" dirty="0"/>
          </a:p>
        </p:txBody>
      </p:sp>
      <p:pic>
        <p:nvPicPr>
          <p:cNvPr id="8194" name="Picture 2" descr="C:\Documents and Settings\User\Local Settings\Temporary Internet Files\Content.IE5\00AK5B05\MCj040610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9130" y="1066800"/>
            <a:ext cx="5495474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</TotalTime>
  <Words>56</Words>
  <Application>Microsoft Office PowerPoint</Application>
  <PresentationFormat>On-screen Show (4:3)</PresentationFormat>
  <Paragraphs>15</Paragraphs>
  <Slides>15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Chapître 5:Leçon A</vt:lpstr>
      <vt:lpstr>Les loisirs (m.)</vt:lpstr>
      <vt:lpstr>Faire de l’aérobic (m.)</vt:lpstr>
      <vt:lpstr>Faire de la gymnastique (gym) </vt:lpstr>
      <vt:lpstr>Faire de la musculation</vt:lpstr>
      <vt:lpstr>Faire de la planche à voile</vt:lpstr>
      <vt:lpstr>Faire de la plongée sous-marine</vt:lpstr>
      <vt:lpstr>Faire de la voile</vt:lpstr>
      <vt:lpstr>Faire du canoë</vt:lpstr>
      <vt:lpstr>Faire du karaté</vt:lpstr>
      <vt:lpstr>Faire du ski nautique</vt:lpstr>
      <vt:lpstr>Jouer au golf</vt:lpstr>
      <vt:lpstr>Plonger</vt:lpstr>
      <vt:lpstr>Remercier</vt:lpstr>
      <vt:lpstr>Gâter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Chapître 5:Leçon A</dc:title>
  <dc:creator>User</dc:creator>
  <cp:lastModifiedBy>User</cp:lastModifiedBy>
  <cp:revision>1</cp:revision>
  <dcterms:created xsi:type="dcterms:W3CDTF">2009-03-20T14:01:12Z</dcterms:created>
  <dcterms:modified xsi:type="dcterms:W3CDTF">2009-03-20T14:42:31Z</dcterms:modified>
</cp:coreProperties>
</file>